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7" r:id="rId2"/>
    <p:sldId id="256" r:id="rId3"/>
    <p:sldId id="258" r:id="rId4"/>
    <p:sldId id="259" r:id="rId5"/>
    <p:sldId id="261" r:id="rId6"/>
    <p:sldId id="262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11/30/2024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59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715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280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11/30/2024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2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877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892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11/30/2024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0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630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11/30/2024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69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890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375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9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6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23463254-84A3-67E6-21A3-79DF581C8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4480D-6636-514F-9CC3-3EBC72BB76B4}"/>
              </a:ext>
            </a:extLst>
          </p:cNvPr>
          <p:cNvSpPr txBox="1"/>
          <p:nvPr/>
        </p:nvSpPr>
        <p:spPr>
          <a:xfrm>
            <a:off x="2927928" y="3308927"/>
            <a:ext cx="546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2023180009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김동규</a:t>
            </a:r>
            <a:endParaRPr lang="en-US" altLang="ko-KR" dirty="0">
              <a:solidFill>
                <a:schemeClr val="bg1"/>
              </a:solidFill>
              <a:latin typeface="Goudy Stout" panose="0202090407030B020401" pitchFamily="18" charset="0"/>
              <a:ea typeface="HancomEQN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2d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게임 프로그래밍 </a:t>
            </a:r>
            <a:r>
              <a:rPr lang="en-US" altLang="ko-KR" dirty="0">
                <a:solidFill>
                  <a:schemeClr val="bg1"/>
                </a:solidFill>
                <a:latin typeface="FZShuTi" panose="02010601030101010101" pitchFamily="2" charset="-122"/>
                <a:ea typeface="FZShuTi" panose="02010601030101010101" pitchFamily="2" charset="-122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차 발표 </a:t>
            </a: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F2FEDF4A-61BC-6691-A636-58E5B2194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024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8"/>
    </mc:Choice>
    <mc:Fallback xmlns="">
      <p:transition spd="slow" advTm="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9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1" name="Picture 3" descr="노트북, 커피, 전자 필기장, 펜, 결말, 연기로 유랑한 유머 채우기의 갱시외 효과">
            <a:extLst>
              <a:ext uri="{FF2B5EF4-FFF2-40B4-BE49-F238E27FC236}">
                <a16:creationId xmlns:a16="http://schemas.microsoft.com/office/drawing/2014/main" id="{00A4783A-4B68-BD32-C586-544061909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r="-1" b="15708"/>
          <a:stretch/>
        </p:blipFill>
        <p:spPr>
          <a:xfrm>
            <a:off x="9556" y="-54545"/>
            <a:ext cx="1218893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제목 36">
            <a:extLst>
              <a:ext uri="{FF2B5EF4-FFF2-40B4-BE49-F238E27FC236}">
                <a16:creationId xmlns:a16="http://schemas.microsoft.com/office/drawing/2014/main" id="{31C99261-ED35-A1C5-7221-EB1B3C01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4400" i="1" dirty="0">
                <a:solidFill>
                  <a:srgbClr val="FFFFFF"/>
                </a:solidFill>
              </a:rPr>
              <a:t>						</a:t>
            </a:r>
            <a:r>
              <a:rPr lang="ko-KR" altLang="en-US" sz="4400" i="1" dirty="0">
                <a:solidFill>
                  <a:srgbClr val="FFFFFF"/>
                </a:solidFill>
              </a:rPr>
              <a:t>게임의 컨셉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0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1723ACE-FA6C-5050-9704-03EABB194230}"/>
              </a:ext>
            </a:extLst>
          </p:cNvPr>
          <p:cNvSpPr txBox="1"/>
          <p:nvPr/>
        </p:nvSpPr>
        <p:spPr>
          <a:xfrm>
            <a:off x="5291574" y="1354520"/>
            <a:ext cx="284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장르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어드벤쳐</a:t>
            </a:r>
            <a:r>
              <a:rPr lang="en-US" altLang="ko-KR" sz="2000" dirty="0"/>
              <a:t>, </a:t>
            </a:r>
            <a:r>
              <a:rPr lang="ko-KR" altLang="en-US" sz="2000" dirty="0"/>
              <a:t>액션</a:t>
            </a:r>
            <a:endParaRPr lang="en-US" altLang="ko-KR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84DC5B-E399-48E8-D202-0DEDAE4A89FE}"/>
              </a:ext>
            </a:extLst>
          </p:cNvPr>
          <p:cNvSpPr txBox="1"/>
          <p:nvPr/>
        </p:nvSpPr>
        <p:spPr>
          <a:xfrm>
            <a:off x="5291574" y="2082677"/>
            <a:ext cx="6235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  <a:r>
              <a:rPr lang="ko-KR" altLang="en-US" dirty="0"/>
              <a:t>주인공 </a:t>
            </a:r>
            <a:r>
              <a:rPr lang="ko-KR" altLang="en-US" dirty="0" err="1"/>
              <a:t>마리오가</a:t>
            </a:r>
            <a:r>
              <a:rPr lang="ko-KR" altLang="en-US" dirty="0"/>
              <a:t> 공주 피치를 구출하기 위해 모험을 떠나는 과정에서 다양한 장애물들과 악당들을 마주하고 이를 </a:t>
            </a:r>
            <a:r>
              <a:rPr lang="ko-KR" altLang="en-US" dirty="0" err="1"/>
              <a:t>극복해나가는</a:t>
            </a:r>
            <a:r>
              <a:rPr lang="ko-KR" altLang="en-US" dirty="0"/>
              <a:t> 게임입니다</a:t>
            </a:r>
            <a:r>
              <a:rPr lang="en-US" altLang="ko-KR" dirty="0"/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1C6E19-7E79-2464-1CC5-86A696062DA5}"/>
              </a:ext>
            </a:extLst>
          </p:cNvPr>
          <p:cNvSpPr txBox="1"/>
          <p:nvPr/>
        </p:nvSpPr>
        <p:spPr>
          <a:xfrm>
            <a:off x="5271917" y="3405441"/>
            <a:ext cx="61606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진행 방식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방식의 게임으로</a:t>
            </a:r>
            <a:r>
              <a:rPr lang="en-US" altLang="ko-KR" dirty="0"/>
              <a:t> </a:t>
            </a:r>
            <a:r>
              <a:rPr lang="ko-KR" altLang="en-US" dirty="0"/>
              <a:t>플레이어는 화면 좌측에서 우측으로 이동하며 스테이지를 진행합니다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3</a:t>
            </a:r>
            <a:r>
              <a:rPr lang="ko-KR" altLang="en-US" dirty="0"/>
              <a:t>개의 스테이지로 구성되며 점점 난이도가 증가하고 마지막 스테이지에서는 보스가 등장합니다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3632098-EECF-F969-F2E4-A2FC86462058}"/>
              </a:ext>
            </a:extLst>
          </p:cNvPr>
          <p:cNvSpPr txBox="1"/>
          <p:nvPr/>
        </p:nvSpPr>
        <p:spPr>
          <a:xfrm>
            <a:off x="5296401" y="4896080"/>
            <a:ext cx="61606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재미 요소</a:t>
            </a:r>
            <a:r>
              <a:rPr lang="en-US" altLang="ko-KR" dirty="0"/>
              <a:t>: 1. </a:t>
            </a:r>
            <a:r>
              <a:rPr lang="ko-KR" altLang="en-US" dirty="0"/>
              <a:t>게임을 클리어 하면서 얻을 수 있는 </a:t>
            </a:r>
            <a:r>
              <a:rPr lang="ko-KR" altLang="en-US" dirty="0">
                <a:solidFill>
                  <a:srgbClr val="FF0000"/>
                </a:solidFill>
              </a:rPr>
              <a:t>성취감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	   2. </a:t>
            </a:r>
            <a:r>
              <a:rPr lang="ko-KR" altLang="en-US" dirty="0"/>
              <a:t>시간과 장애물로 인한 </a:t>
            </a:r>
            <a:r>
              <a:rPr lang="ko-KR" altLang="en-US" dirty="0">
                <a:solidFill>
                  <a:srgbClr val="FF0000"/>
                </a:solidFill>
              </a:rPr>
              <a:t>긴장감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lang="en-US" altLang="ko-KR" dirty="0"/>
              <a:t>		   3. </a:t>
            </a:r>
            <a:r>
              <a:rPr lang="ko-KR" altLang="en-US" dirty="0"/>
              <a:t>아이템 활용으로 인한 </a:t>
            </a:r>
            <a:r>
              <a:rPr lang="ko-KR" altLang="en-US" dirty="0">
                <a:solidFill>
                  <a:srgbClr val="FF0000"/>
                </a:solidFill>
              </a:rPr>
              <a:t>즐거움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2CB10CAE-B197-7F36-5C67-EDAAD8FCB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39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03"/>
    </mc:Choice>
    <mc:Fallback xmlns="">
      <p:transition spd="slow" advTm="52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DC108-8B23-3C0D-FD22-374790B7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26" y="140523"/>
            <a:ext cx="10077557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45C550-F593-81AD-ED9C-42F4F5FE8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72140"/>
            <a:ext cx="4611138" cy="365507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556B2D88-778A-08C5-23EA-469507680D6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04" y="507370"/>
            <a:ext cx="5625699" cy="562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FB51EF-C464-3D14-31D7-C674B0DB15C0}"/>
              </a:ext>
            </a:extLst>
          </p:cNvPr>
          <p:cNvSpPr txBox="1"/>
          <p:nvPr/>
        </p:nvSpPr>
        <p:spPr>
          <a:xfrm>
            <a:off x="492632" y="23829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</a:t>
            </a:r>
            <a:r>
              <a:rPr lang="ko-KR" altLang="en-US" sz="2800" dirty="0" err="1"/>
              <a:t>인트로</a:t>
            </a:r>
            <a:endParaRPr lang="ko-KR" altLang="en-US" sz="2800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0544D87-17C1-49E6-66C9-43B492B46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116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2"/>
    </mc:Choice>
    <mc:Fallback xmlns="">
      <p:transition spd="slow" advTm="7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69B96-4652-1FAB-8A9B-27D0F362D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846B9-85A9-465D-A468-543B7A5C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C3A9D9-80B0-CD30-5A9F-5FBF5CAB5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863" y="1449849"/>
            <a:ext cx="8082574" cy="42305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999AB5-A944-3EF9-90E2-D01E69AC4858}"/>
              </a:ext>
            </a:extLst>
          </p:cNvPr>
          <p:cNvSpPr txBox="1"/>
          <p:nvPr/>
        </p:nvSpPr>
        <p:spPr>
          <a:xfrm>
            <a:off x="409505" y="25861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플레이 화면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A592F27E-0D12-74B6-F81A-B23F4F592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354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7"/>
    </mc:Choice>
    <mc:Fallback xmlns="">
      <p:transition spd="slow" advTm="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0F64-4B66-C8CA-1611-9D6B15964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E3638-7B16-C7F0-54EC-2CF3FC6D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CBB93-C294-0DBF-E31E-027A44E20F01}"/>
              </a:ext>
            </a:extLst>
          </p:cNvPr>
          <p:cNvSpPr txBox="1"/>
          <p:nvPr/>
        </p:nvSpPr>
        <p:spPr>
          <a:xfrm>
            <a:off x="418742" y="2475346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보스 스테이지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EB7E76-3A9E-222F-84C5-5A5CD75CF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554" y="1458767"/>
            <a:ext cx="8268918" cy="4249305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ABCF4B62-E23A-4333-C350-312C7AB92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97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9"/>
    </mc:Choice>
    <mc:Fallback xmlns="">
      <p:transition spd="slow" advTm="5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E23BFCD-E23F-92EE-5F13-59FE14B4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 일정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B65AE-21F1-BD0C-E8B1-B9FDA9344CB8}"/>
              </a:ext>
            </a:extLst>
          </p:cNvPr>
          <p:cNvSpPr txBox="1"/>
          <p:nvPr/>
        </p:nvSpPr>
        <p:spPr>
          <a:xfrm>
            <a:off x="281225" y="2890858"/>
            <a:ext cx="5814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리소스 수집</a:t>
            </a:r>
            <a:r>
              <a:rPr lang="en-US" altLang="ko-KR" dirty="0"/>
              <a:t>, </a:t>
            </a:r>
            <a:r>
              <a:rPr lang="ko-KR" altLang="en-US" dirty="0" err="1"/>
              <a:t>막코딩</a:t>
            </a:r>
            <a:r>
              <a:rPr lang="ko-KR" altLang="en-US" dirty="0"/>
              <a:t> 탈출을 위한 기본적인 게임 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 err="1"/>
              <a:t>인트로</a:t>
            </a:r>
            <a:r>
              <a:rPr lang="ko-KR" altLang="en-US" dirty="0"/>
              <a:t> 화면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맵 구현</a:t>
            </a:r>
            <a:r>
              <a:rPr lang="en-US" altLang="ko-KR" dirty="0"/>
              <a:t>, </a:t>
            </a:r>
            <a:r>
              <a:rPr lang="ko-KR" altLang="en-US" dirty="0"/>
              <a:t>주인공의 이동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악당 구현 및 충돌처리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BA711-C8AD-2CA2-F494-D3E1F2149615}"/>
              </a:ext>
            </a:extLst>
          </p:cNvPr>
          <p:cNvSpPr txBox="1"/>
          <p:nvPr/>
        </p:nvSpPr>
        <p:spPr>
          <a:xfrm>
            <a:off x="6096000" y="2890858"/>
            <a:ext cx="5741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아이템 제작 및 주인공 변신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보스 스테이지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생명</a:t>
            </a:r>
            <a:r>
              <a:rPr lang="en-US" altLang="ko-KR" dirty="0"/>
              <a:t>, </a:t>
            </a:r>
            <a:r>
              <a:rPr lang="ko-KR" altLang="en-US" dirty="0"/>
              <a:t>공격 데미지 등 난이도를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점검 및 버그 수정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5FB53DDC-9335-3D0D-9276-55AA4EC7E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523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5"/>
    </mc:Choice>
    <mc:Fallback xmlns="">
      <p:transition spd="slow" advTm="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095C6-2BEE-D82C-5964-5B976798D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게임 기획서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9E639C-7FB8-A5A5-5294-BB1C22941106}"/>
              </a:ext>
            </a:extLst>
          </p:cNvPr>
          <p:cNvSpPr txBox="1"/>
          <p:nvPr/>
        </p:nvSpPr>
        <p:spPr>
          <a:xfrm>
            <a:off x="1200727" y="2863273"/>
            <a:ext cx="31021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제목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슈퍼 </a:t>
            </a:r>
            <a:r>
              <a:rPr lang="ko-KR" altLang="en-US" dirty="0" err="1"/>
              <a:t>마리오</a:t>
            </a:r>
            <a:r>
              <a:rPr lang="ko-KR" altLang="en-US" dirty="0"/>
              <a:t> 브라더스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개발 언어 </a:t>
            </a:r>
            <a:r>
              <a:rPr lang="en-US" altLang="ko-KR" dirty="0"/>
              <a:t>: Python</a:t>
            </a:r>
          </a:p>
          <a:p>
            <a:endParaRPr lang="en-US" altLang="ko-KR" dirty="0"/>
          </a:p>
          <a:p>
            <a:r>
              <a:rPr lang="ko-KR" altLang="en-US" b="1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액션</a:t>
            </a:r>
            <a:r>
              <a:rPr lang="en-US" altLang="ko-KR" dirty="0"/>
              <a:t>,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플랫폼</a:t>
            </a:r>
            <a:r>
              <a:rPr lang="en-US" altLang="ko-KR" dirty="0"/>
              <a:t>: PC(windows)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대상 연령</a:t>
            </a:r>
            <a:r>
              <a:rPr lang="en-US" altLang="ko-KR" dirty="0"/>
              <a:t>: </a:t>
            </a:r>
            <a:r>
              <a:rPr lang="ko-KR" altLang="en-US" dirty="0" err="1"/>
              <a:t>전체이용가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ED30580-FB59-95E9-1222-A3796E035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249" y="5144654"/>
            <a:ext cx="484941" cy="5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9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0B13E3-64FE-B91E-DB6F-32B6FE5CB3E7}"/>
              </a:ext>
            </a:extLst>
          </p:cNvPr>
          <p:cNvSpPr txBox="1"/>
          <p:nvPr/>
        </p:nvSpPr>
        <p:spPr>
          <a:xfrm>
            <a:off x="889377" y="1074365"/>
            <a:ext cx="890116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</a:p>
          <a:p>
            <a:r>
              <a:rPr lang="ko-KR" altLang="en-US" sz="1600" dirty="0"/>
              <a:t>주인공 </a:t>
            </a:r>
            <a:r>
              <a:rPr lang="ko-KR" altLang="en-US" sz="1600" dirty="0" err="1"/>
              <a:t>마리오가</a:t>
            </a:r>
            <a:r>
              <a:rPr lang="ko-KR" altLang="en-US" sz="1600" dirty="0"/>
              <a:t> 공주 피치를 구출하기 위해 모험을 떠나는 과정에서 다양한 장애물들과 악당들을 마주하고 이를 </a:t>
            </a:r>
            <a:r>
              <a:rPr lang="ko-KR" altLang="en-US" sz="1600" dirty="0" err="1"/>
              <a:t>극복해나가는</a:t>
            </a:r>
            <a:r>
              <a:rPr lang="ko-KR" altLang="en-US" sz="1600" dirty="0"/>
              <a:t> 게임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b="1" dirty="0"/>
              <a:t>게임 목표</a:t>
            </a:r>
            <a:r>
              <a:rPr lang="en-US" altLang="ko-KR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스테이지를 시작하여 다양한 장애물을 피해 끝까지 이동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등장하는 적들은 피하거나 공격으로 처치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벽돌을 깨서 나오는 아이템으로 </a:t>
            </a:r>
            <a:r>
              <a:rPr lang="ko-KR" altLang="en-US" sz="1600" dirty="0" err="1"/>
              <a:t>마리오</a:t>
            </a:r>
            <a:r>
              <a:rPr lang="ko-KR" altLang="en-US" sz="1600" dirty="0"/>
              <a:t> 업그레이드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최종 보스를 잡고 피치 공주를 구출해야 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b="1" dirty="0"/>
              <a:t>조작법</a:t>
            </a:r>
            <a:r>
              <a:rPr lang="en-US" altLang="ko-K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좌우 이동</a:t>
            </a:r>
            <a:r>
              <a:rPr lang="en-US" altLang="ko-KR" dirty="0"/>
              <a:t>: </a:t>
            </a:r>
            <a:r>
              <a:rPr lang="ko-KR" altLang="en-US" dirty="0"/>
              <a:t>왼쪽</a:t>
            </a:r>
            <a:r>
              <a:rPr lang="en-US" altLang="ko-KR" dirty="0"/>
              <a:t>/ </a:t>
            </a:r>
            <a:r>
              <a:rPr lang="ko-KR" altLang="en-US" dirty="0"/>
              <a:t>오른쪽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점프</a:t>
            </a:r>
            <a:r>
              <a:rPr lang="en-US" altLang="ko-KR" dirty="0"/>
              <a:t>: </a:t>
            </a:r>
            <a:r>
              <a:rPr lang="ko-KR" altLang="en-US" dirty="0"/>
              <a:t>위쪽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공격</a:t>
            </a:r>
            <a:r>
              <a:rPr lang="en-US" altLang="ko-KR" dirty="0"/>
              <a:t>: </a:t>
            </a:r>
            <a:r>
              <a:rPr lang="ko-KR" altLang="en-US" dirty="0"/>
              <a:t>스페이스바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일지 정지</a:t>
            </a:r>
            <a:r>
              <a:rPr lang="en-US" altLang="ko-KR" dirty="0"/>
              <a:t>: 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종료</a:t>
            </a:r>
            <a:r>
              <a:rPr lang="en-US" altLang="ko-KR" dirty="0"/>
              <a:t>: ESC</a:t>
            </a:r>
            <a:r>
              <a:rPr lang="ko-KR" altLang="en-US" dirty="0"/>
              <a:t>키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7349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54D48-CB1C-BF5C-3282-6306116CE451}"/>
              </a:ext>
            </a:extLst>
          </p:cNvPr>
          <p:cNvSpPr txBox="1"/>
          <p:nvPr/>
        </p:nvSpPr>
        <p:spPr>
          <a:xfrm>
            <a:off x="2690812" y="2305050"/>
            <a:ext cx="80629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Thank you!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373398854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36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TM10001106[[fn=배지]]</Template>
  <TotalTime>204</TotalTime>
  <Words>295</Words>
  <Application>Microsoft Office PowerPoint</Application>
  <PresentationFormat>와이드스크린</PresentationFormat>
  <Paragraphs>59</Paragraphs>
  <Slides>9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FZShuTi</vt:lpstr>
      <vt:lpstr>Malgun Gothic</vt:lpstr>
      <vt:lpstr>Arial</vt:lpstr>
      <vt:lpstr>Avenir Next LT Pro Light</vt:lpstr>
      <vt:lpstr>Goudy Stout</vt:lpstr>
      <vt:lpstr>RocaVTI</vt:lpstr>
      <vt:lpstr>PowerPoint 프레젠테이션</vt:lpstr>
      <vt:lpstr>      게임의 컨셉</vt:lpstr>
      <vt:lpstr>게임 흐름</vt:lpstr>
      <vt:lpstr>게임 흐름</vt:lpstr>
      <vt:lpstr>게임 흐름</vt:lpstr>
      <vt:lpstr>개발 일정</vt:lpstr>
      <vt:lpstr>게임 기획서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동규 김</dc:creator>
  <cp:lastModifiedBy>김동규(2023180009)</cp:lastModifiedBy>
  <cp:revision>4</cp:revision>
  <dcterms:created xsi:type="dcterms:W3CDTF">2024-10-10T16:30:35Z</dcterms:created>
  <dcterms:modified xsi:type="dcterms:W3CDTF">2024-11-30T14:21:31Z</dcterms:modified>
</cp:coreProperties>
</file>

<file path=docProps/thumbnail.jpeg>
</file>